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4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7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6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B427-DEF0-4771-896B-9C1CBCCEA610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2DF3B-EC6D-4E94-8B9D-40F686E41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0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n.aif.ru/society/persona/znamenitoe_lyskovo_interes_k_istorii_roda_otkryvaet_tayny_kraevedeniya" TargetMode="External"/><Relationship Id="rId4" Type="http://schemas.openxmlformats.org/officeDocument/2006/relationships/hyperlink" Target="https://kraevedliskovo.edusit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232" y="740701"/>
            <a:ext cx="8998768" cy="93610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Моя малая Родина</a:t>
            </a:r>
            <a:b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17" y="1700808"/>
            <a:ext cx="8998769" cy="216024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Моя малая Родина - Лысково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148064" y="4841776"/>
            <a:ext cx="3995936" cy="189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" y="2988251"/>
            <a:ext cx="2369493" cy="2369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6957"/>
            <a:ext cx="3321396" cy="2491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8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Список литературы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https://kraevedliskovo.edusite.ru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/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https://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nn.aif.ru/society/persona/znamenitoe_lyskovo_interes_k_istorii_roda_otkryvaet_tayny_kraevedeniya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ru-RU" i="1" dirty="0">
                <a:solidFill>
                  <a:schemeClr val="bg1"/>
                </a:solidFill>
              </a:rPr>
              <a:t> 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Мясникова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А. Н. Это Знаменитое село Лысково / А. Н.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Мясникова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- 2-е изд. - Н. Новгород : Книги, 2010. </a:t>
            </a:r>
          </a:p>
        </p:txBody>
      </p:sp>
    </p:spTree>
    <p:extLst>
      <p:ext uri="{BB962C8B-B14F-4D97-AF65-F5344CB8AC3E}">
        <p14:creationId xmlns:p14="http://schemas.microsoft.com/office/powerpoint/2010/main" val="24820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199" y="3199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Родина?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2060850"/>
            <a:ext cx="8291264" cy="4997151"/>
          </a:xfrm>
        </p:spPr>
        <p:txBody>
          <a:bodyPr>
            <a:normAutofit/>
          </a:bodyPr>
          <a:lstStyle/>
          <a:p>
            <a:pPr marL="2600325" indent="0" defTabSz="771525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 такое Родина?</a:t>
            </a:r>
          </a:p>
          <a:p>
            <a:pPr marL="2600325" indent="0" defTabSz="771525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облака,</a:t>
            </a:r>
          </a:p>
          <a:p>
            <a:pPr marL="2600325" indent="0" defTabSz="771525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Садик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огородиком,</a:t>
            </a:r>
          </a:p>
          <a:p>
            <a:pPr marL="2600325" indent="0" defTabSz="771525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Поле и река,</a:t>
            </a:r>
          </a:p>
          <a:p>
            <a:pPr marL="2600325" indent="0" defTabSz="771525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Улицы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прохожие,</a:t>
            </a:r>
          </a:p>
          <a:p>
            <a:pPr marL="2600325" indent="0" defTabSz="771525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Утренний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рассвет</a:t>
            </a:r>
          </a:p>
          <a:p>
            <a:pPr marL="2600325" indent="0" defTabSz="771525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земля, дороже что</a:t>
            </a:r>
          </a:p>
          <a:p>
            <a:pPr marL="2600325" indent="0" defTabSz="771525">
              <a:buNone/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было и нет.</a:t>
            </a:r>
          </a:p>
          <a:p>
            <a:pPr marL="2600325" indent="0" defTabSz="771525">
              <a:buNone/>
            </a:pP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87" y="2636912"/>
            <a:ext cx="2745142" cy="182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24" y="4797152"/>
            <a:ext cx="2088232" cy="156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1" y="2492896"/>
            <a:ext cx="2369017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0807"/>
            <a:ext cx="2376507" cy="1336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Расположение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311459"/>
            <a:ext cx="5472608" cy="3989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Лысковский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расположен в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центральной части 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Нижегородской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26" y="1522078"/>
            <a:ext cx="4671270" cy="47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7247286" y="4006354"/>
            <a:ext cx="0" cy="388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7139274" y="389834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1114" y="3466294"/>
            <a:ext cx="1152128" cy="3240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Лысково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Нижегородская область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19" y="1412776"/>
            <a:ext cx="864096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Субъект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Российской Федерации в центре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европейской части России. Входит в состав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Приволжского федерального округа.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Административный центр — Нижний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Новгород. Один из крупнейших регионов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Центральной России.</a:t>
            </a: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98605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38" y="4303836"/>
            <a:ext cx="2614618" cy="1827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7" r="25352"/>
          <a:stretch/>
        </p:blipFill>
        <p:spPr bwMode="auto">
          <a:xfrm>
            <a:off x="6012160" y="4315419"/>
            <a:ext cx="2791559" cy="181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 Лысково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1" y="980728"/>
            <a:ext cx="878497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Лысково – одно из древнейших поселений Нижегородской области – расположено на высоком правом берегу Волги.</a:t>
            </a:r>
            <a:endParaRPr lang="ru-RU" dirty="0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3975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78" y="2543976"/>
            <a:ext cx="270933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2" descr="https://sun9-35.userapi.com/impg/CWFgRei6LTa5_uVTjljrR-2N-nrCV_K6RPJAqw/pQvVDAiwyvM.jpg?size=1179x786&amp;quality=95&amp;sign=47041815ca514ce693ce06bd9f2f84b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03841"/>
            <a:ext cx="2775481" cy="18503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454648" y="4035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Достопримечательности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3"/>
          <a:stretch/>
        </p:blipFill>
        <p:spPr bwMode="auto">
          <a:xfrm>
            <a:off x="323528" y="4989106"/>
            <a:ext cx="2720250" cy="18484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02" y="4991271"/>
            <a:ext cx="2744841" cy="1760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989106"/>
            <a:ext cx="2744097" cy="1790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2636912"/>
            <a:ext cx="4896544" cy="3951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Оленина гора – древнейшая крепость, которая дала начало городу Лысково.</a:t>
            </a:r>
          </a:p>
          <a:p>
            <a:pPr marL="0" indent="0" algn="just">
              <a:buNone/>
            </a:pP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HOME\Desktop\Безымянный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4041775" cy="289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-1" y="620688"/>
            <a:ext cx="4752528" cy="34151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Здесь мне всё знакомо: улицы и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люди,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Каждая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тропинка, каждый тротуар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Стороной не ходят праздники и будни,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хотят, чтоб горд наш кто-то покидал.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4571999" y="3456385"/>
            <a:ext cx="5040560" cy="3415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иду по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Лыскову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кланяются клёны,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берёзы машут нежною рукой.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Что-то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шепчет тёплый ветерок спросонок,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заря алеет яркой полосой.</a:t>
            </a: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375623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07487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Лысково издавна славилось своими умельцами. Мастера своего дела были известны далеко за пределами нашего края. За их изделиями купцы приезжали со всей России и скупали полностью всю продукцию.</a:t>
            </a: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4" t="8136" r="4815" b="8962"/>
          <a:stretch/>
        </p:blipFill>
        <p:spPr bwMode="auto">
          <a:xfrm>
            <a:off x="2195736" y="3573016"/>
            <a:ext cx="5079555" cy="298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0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479"/>
            <a:ext cx="8784976" cy="4525963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Лысково в течение трехсот лет было вотчиной князей Грузинских. Особую память в истории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Лыскова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оставил после себя князь Грузинский Георгий Александрович. Он выделял большие средства на строительство зданий. Им было построено несколько храмов.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/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HOME\Desktop\fc34f61d23b74be53ee07d469bd32064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367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HOME\Desktop\img.77465.pc_26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997077" cy="299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08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Моя малая Родина   </vt:lpstr>
      <vt:lpstr>Что такое Родина?</vt:lpstr>
      <vt:lpstr>Расположение</vt:lpstr>
      <vt:lpstr>Нижегородская область</vt:lpstr>
      <vt:lpstr>Город Лысково</vt:lpstr>
      <vt:lpstr>История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 (региональный и местный компонент)</dc:title>
  <dc:creator>Мария</dc:creator>
  <cp:lastModifiedBy>ш4(2)</cp:lastModifiedBy>
  <cp:revision>9</cp:revision>
  <dcterms:created xsi:type="dcterms:W3CDTF">2024-11-21T13:56:33Z</dcterms:created>
  <dcterms:modified xsi:type="dcterms:W3CDTF">2025-01-16T04:38:05Z</dcterms:modified>
</cp:coreProperties>
</file>